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70" r:id="rId15"/>
    <p:sldId id="271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56" d="100"/>
          <a:sy n="56" d="100"/>
        </p:scale>
        <p:origin x="108" y="9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D1B50-EF7C-4084-BE3F-8685EA524560}" type="datetimeFigureOut">
              <a:rPr lang="en-US" smtClean="0"/>
              <a:t>12/21/2019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E2E11-BDC0-4E27-8B0F-7E33077747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D1B50-EF7C-4084-BE3F-8685EA524560}" type="datetimeFigureOut">
              <a:rPr lang="en-US" smtClean="0"/>
              <a:t>12/21/2019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E2E11-BDC0-4E27-8B0F-7E33077747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9A0D1B50-EF7C-4084-BE3F-8685EA524560}" type="datetimeFigureOut">
              <a:rPr lang="en-US" smtClean="0"/>
              <a:t>12/21/2019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8EAE2E11-BDC0-4E27-8B0F-7E33077747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D1B50-EF7C-4084-BE3F-8685EA524560}" type="datetimeFigureOut">
              <a:rPr lang="en-US" smtClean="0"/>
              <a:t>12/21/2019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E2E11-BDC0-4E27-8B0F-7E33077747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A0D1B50-EF7C-4084-BE3F-8685EA524560}" type="datetimeFigureOut">
              <a:rPr lang="en-US" smtClean="0"/>
              <a:t>12/21/2019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EAE2E11-BDC0-4E27-8B0F-7E330777473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D1B50-EF7C-4084-BE3F-8685EA524560}" type="datetimeFigureOut">
              <a:rPr lang="en-US" smtClean="0"/>
              <a:t>12/21/2019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E2E11-BDC0-4E27-8B0F-7E33077747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D1B50-EF7C-4084-BE3F-8685EA524560}" type="datetimeFigureOut">
              <a:rPr lang="en-US" smtClean="0"/>
              <a:t>12/21/2019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E2E11-BDC0-4E27-8B0F-7E33077747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D1B50-EF7C-4084-BE3F-8685EA524560}" type="datetimeFigureOut">
              <a:rPr lang="en-US" smtClean="0"/>
              <a:t>12/21/2019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E2E11-BDC0-4E27-8B0F-7E33077747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D1B50-EF7C-4084-BE3F-8685EA524560}" type="datetimeFigureOut">
              <a:rPr lang="en-US" smtClean="0"/>
              <a:t>12/21/2019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E2E11-BDC0-4E27-8B0F-7E33077747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D1B50-EF7C-4084-BE3F-8685EA524560}" type="datetimeFigureOut">
              <a:rPr lang="en-US" smtClean="0"/>
              <a:t>12/21/2019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E2E11-BDC0-4E27-8B0F-7E33077747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D1B50-EF7C-4084-BE3F-8685EA524560}" type="datetimeFigureOut">
              <a:rPr lang="en-US" smtClean="0"/>
              <a:t>12/21/2019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E2E11-BDC0-4E27-8B0F-7E33077747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9A0D1B50-EF7C-4084-BE3F-8685EA524560}" type="datetimeFigureOut">
              <a:rPr lang="en-US" smtClean="0"/>
              <a:t>12/21/2019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8EAE2E11-BDC0-4E27-8B0F-7E330777473D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anose="05000000000000000000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anose="05000000000000000000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anose="05000000000000000000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anose="05000000000000000000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anose="05000000000000000000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5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anose="05000000000000000000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93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anose="05000000000000000000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8775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anose="05000000000000000000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594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anose="05000000000000000000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/>
              <a:t>АКЦИОНИ ПЛАН ПРОЈЕКТА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r-Cyrl-RS" altLang="en-US" sz="2800" dirty="0"/>
              <a:t>Чланови литерарно-новинарске секције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100900"/>
              </p:ext>
            </p:extLst>
          </p:nvPr>
        </p:nvGraphicFramePr>
        <p:xfrm>
          <a:off x="268014" y="2011363"/>
          <a:ext cx="11698013" cy="26103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75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89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696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972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442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5035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147275">
                <a:tc>
                  <a:txBody>
                    <a:bodyPr/>
                    <a:lstStyle/>
                    <a:p>
                      <a:pPr algn="ctr"/>
                      <a:r>
                        <a:rPr lang="sr-Cyrl-RS" sz="1800" dirty="0"/>
                        <a:t>Активност 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Резултат/Исход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Одговорна особа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Време реализације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Ресурси/средства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Извори доказа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33317">
                <a:tc>
                  <a:txBody>
                    <a:bodyPr/>
                    <a:lstStyle/>
                    <a:p>
                      <a:r>
                        <a:rPr lang="sr-Cyrl-R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Колико бисмо уштедели ако заменимо сијалице лед сијалицама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Ученици доказују „штедљивост” сијалица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Душан Мијајловић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Од 3. до 20. децембра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Рачунари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Прорачун, фотографије, школски сајт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6159861"/>
              </p:ext>
            </p:extLst>
          </p:nvPr>
        </p:nvGraphicFramePr>
        <p:xfrm>
          <a:off x="325820" y="2137487"/>
          <a:ext cx="11540359" cy="28846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53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162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603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663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140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2811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147275">
                <a:tc>
                  <a:txBody>
                    <a:bodyPr/>
                    <a:lstStyle/>
                    <a:p>
                      <a:pPr algn="ctr"/>
                      <a:r>
                        <a:rPr lang="sr-Cyrl-RS" sz="1800" dirty="0"/>
                        <a:t>Активност 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Резултат/Исход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Одговорна особа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Време реализације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Ресурси/средства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Извори доказа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33317">
                <a:tc>
                  <a:txBody>
                    <a:bodyPr/>
                    <a:lstStyle/>
                    <a:p>
                      <a:r>
                        <a:rPr lang="sr-Cyrl-RS" dirty="0"/>
                        <a:t>Рециклажа потрошених сијалица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Ученици знају да рециклажа доприноси очувању животне средине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Катарина Арсић</a:t>
                      </a:r>
                    </a:p>
                    <a:p>
                      <a:r>
                        <a:rPr lang="sr-Cyrl-RS" dirty="0"/>
                        <a:t>Марија Станковић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Друга половина децембра 2019.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Кутије за рециклажу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Фотографије, пано, школски сајт</a:t>
                      </a:r>
                      <a:r>
                        <a:rPr lang="en-US" dirty="0"/>
                        <a:t>, </a:t>
                      </a:r>
                      <a:r>
                        <a:rPr lang="sr-Cyrl-RS" dirty="0"/>
                        <a:t>кутија за рециклажу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68014" y="2011363"/>
          <a:ext cx="11619184" cy="28846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2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373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93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817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2914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3923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147275">
                <a:tc>
                  <a:txBody>
                    <a:bodyPr/>
                    <a:lstStyle/>
                    <a:p>
                      <a:pPr algn="ctr"/>
                      <a:r>
                        <a:rPr lang="sr-Cyrl-RS" sz="1800" dirty="0"/>
                        <a:t>Активност 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Резултат/Исход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Одговорна особа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Време реализације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Ресурси/средства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Извори доказа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33317">
                <a:tc>
                  <a:txBody>
                    <a:bodyPr/>
                    <a:lstStyle/>
                    <a:p>
                      <a:r>
                        <a:rPr lang="sr-Cyrl-RS" dirty="0"/>
                        <a:t>Презентовање резултата рада управи школе и локалној заједници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Ученици се активно укључују у решавање реалних проблема у школи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Снежана Крстић Томић</a:t>
                      </a:r>
                    </a:p>
                    <a:p>
                      <a:endParaRPr lang="sr-Cyrl-RS" dirty="0"/>
                    </a:p>
                    <a:p>
                      <a:r>
                        <a:rPr lang="sr-Cyrl-RS" dirty="0"/>
                        <a:t>Катарина Арсић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Јануар 2020.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Рачунари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Табеле са резултатима мерења, фотографије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52248" y="2011363"/>
          <a:ext cx="11571891" cy="28846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95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1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659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724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200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325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147275">
                <a:tc>
                  <a:txBody>
                    <a:bodyPr/>
                    <a:lstStyle/>
                    <a:p>
                      <a:pPr algn="ctr"/>
                      <a:r>
                        <a:rPr lang="sr-Cyrl-RS" sz="1800" dirty="0"/>
                        <a:t>Активност 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Резултат/Исход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Одговорна особа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Време реализације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Ресурси/средства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Извори доказа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33317">
                <a:tc>
                  <a:txBody>
                    <a:bodyPr/>
                    <a:lstStyle/>
                    <a:p>
                      <a:r>
                        <a:rPr lang="sr-Cyrl-RS" dirty="0"/>
                        <a:t>Замена сијалица у учионицама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Ученици се активно укључују у решавању проблема у школи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Мирослав Станојевић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Јануар и фебруар 2020.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Материјална средства за куповину „штедљивих сијалица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Фотографије, школски сајт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583324" y="2011363"/>
          <a:ext cx="11335407" cy="48048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98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981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373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260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7469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991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147275">
                <a:tc>
                  <a:txBody>
                    <a:bodyPr/>
                    <a:lstStyle/>
                    <a:p>
                      <a:pPr algn="ctr"/>
                      <a:r>
                        <a:rPr lang="sr-Cyrl-RS" sz="1800" dirty="0"/>
                        <a:t>Активност 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Резултат/Исход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Одговорна особа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Време реализације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Ресурси/средства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Извори доказа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33317">
                <a:tc>
                  <a:txBody>
                    <a:bodyPr/>
                    <a:lstStyle/>
                    <a:p>
                      <a:r>
                        <a:rPr lang="sr-Cyrl-RS" dirty="0"/>
                        <a:t>Израда ПП презентације и писање чланака за школски часопис у склопу презентовањарезултата пројекта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Ученици знају да израде ПП презентацију о пројекту и напишу чланак за школски часопис (обрада текста, писано изражавање, примена правописне норме)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Снежана Крстић Томић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Фебруар 2020.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Рачунари, фотографије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ПП презентација, чланак у школском часопису, школски сајт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346710" y="1592580"/>
          <a:ext cx="11492865" cy="511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83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5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56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574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047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2115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178560">
                <a:tc>
                  <a:txBody>
                    <a:bodyPr/>
                    <a:lstStyle/>
                    <a:p>
                      <a:pPr algn="ctr"/>
                      <a:r>
                        <a:rPr lang="sr-Cyrl-RS" sz="1800" dirty="0"/>
                        <a:t>Активност 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Резултат/Исход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Одговорна особа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Време реализације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Ресурси/средства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Извори доказа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76625">
                <a:tc>
                  <a:txBody>
                    <a:bodyPr/>
                    <a:lstStyle/>
                    <a:p>
                      <a:r>
                        <a:rPr lang="sr-Cyrl-RS" dirty="0"/>
                        <a:t>Презентовање резултата пројекта Ученичком парламенту, Савету родитеља и Школском одбору ОШ ,,Надежда Петровић”, као и локалној заједници путем медија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Ученици презентују резултате свога рада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Снежана Крстић Томић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Фебруар 2020.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Рачунар, пројектор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Фотографије, снимци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Основна школа </a:t>
            </a:r>
            <a:r>
              <a:rPr lang="sr-Latn-RS" dirty="0"/>
              <a:t>„</a:t>
            </a:r>
            <a:r>
              <a:rPr lang="sr-Cyrl-RS" dirty="0"/>
              <a:t>надежда петровић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Уштеда енергије у школском објекту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20" y="3885565"/>
            <a:ext cx="10515600" cy="2991485"/>
          </a:xfrm>
        </p:spPr>
        <p:txBody>
          <a:bodyPr>
            <a:normAutofit fontScale="90000" lnSpcReduction="20000"/>
            <a:scene3d>
              <a:camera prst="orthographicFront"/>
              <a:lightRig rig="threePt" dir="t"/>
            </a:scene3d>
          </a:bodyPr>
          <a:lstStyle/>
          <a:p>
            <a:r>
              <a:rPr lang="sr-Cyrl-RS" b="1">
                <a:ln/>
                <a:solidFill>
                  <a:schemeClr val="tx2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Међупредметне компетенције:</a:t>
            </a:r>
          </a:p>
          <a:p>
            <a:r>
              <a:rPr lang="sr-Cyrl-RS" b="1">
                <a:ln/>
                <a:solidFill>
                  <a:schemeClr val="tx2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целоживотно учење</a:t>
            </a:r>
          </a:p>
          <a:p>
            <a:r>
              <a:rPr lang="sr-Cyrl-RS" b="1">
                <a:ln/>
                <a:solidFill>
                  <a:schemeClr val="tx2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рад са подацима и информацијама</a:t>
            </a:r>
          </a:p>
          <a:p>
            <a:r>
              <a:rPr lang="sr-Cyrl-RS" b="1">
                <a:ln/>
                <a:solidFill>
                  <a:schemeClr val="tx2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решавање проблема</a:t>
            </a:r>
          </a:p>
          <a:p>
            <a:r>
              <a:rPr lang="sr-Cyrl-RS" b="1">
                <a:ln/>
                <a:solidFill>
                  <a:schemeClr val="tx2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сарадња</a:t>
            </a:r>
          </a:p>
          <a:p>
            <a:r>
              <a:rPr lang="sr-Cyrl-RS" b="1">
                <a:ln/>
                <a:solidFill>
                  <a:schemeClr val="tx2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одговоран однос према околини</a:t>
            </a:r>
          </a:p>
          <a:p>
            <a:r>
              <a:rPr lang="sr-Cyrl-RS" b="1">
                <a:ln/>
                <a:solidFill>
                  <a:schemeClr val="tx2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предузимљивост и предузетничка компетенција</a:t>
            </a:r>
          </a:p>
          <a:p>
            <a:r>
              <a:rPr lang="sr-Cyrl-RS" b="1">
                <a:ln/>
                <a:solidFill>
                  <a:schemeClr val="tx2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дигитална компетенција</a:t>
            </a:r>
          </a:p>
          <a:p>
            <a:endParaRPr lang="sr-Cyrl-RS" b="1">
              <a:ln/>
              <a:solidFill>
                <a:schemeClr val="tx2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/>
          <p:cNvGraphicFramePr>
            <a:graphicFrameLocks noGrp="1"/>
          </p:cNvGraphicFramePr>
          <p:nvPr/>
        </p:nvGraphicFramePr>
        <p:xfrm>
          <a:off x="126124" y="2301766"/>
          <a:ext cx="11918731" cy="23805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62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458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279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406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866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814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147275">
                <a:tc>
                  <a:txBody>
                    <a:bodyPr/>
                    <a:lstStyle/>
                    <a:p>
                      <a:pPr algn="ctr"/>
                      <a:r>
                        <a:rPr lang="sr-Cyrl-RS" sz="1800" dirty="0"/>
                        <a:t>Активност 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Резултат/Исход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Одговорна особа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Време реализације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Ресурси/средства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Извори доказа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33317">
                <a:tc>
                  <a:txBody>
                    <a:bodyPr/>
                    <a:lstStyle/>
                    <a:p>
                      <a:r>
                        <a:rPr lang="sr-Cyrl-RS" dirty="0"/>
                        <a:t>Одабир теме за израду пројета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Дефинисање пројектне идеје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Снежана Крстић Томић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Крај октобра 2019.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Одштампане анкете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Попуњене анкете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83778" y="2011362"/>
          <a:ext cx="11477297" cy="23083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08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917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719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790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264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3725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062477">
                <a:tc>
                  <a:txBody>
                    <a:bodyPr/>
                    <a:lstStyle/>
                    <a:p>
                      <a:pPr algn="ctr"/>
                      <a:r>
                        <a:rPr lang="sr-Cyrl-RS" sz="1800" dirty="0"/>
                        <a:t>Активност 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Резултат/</a:t>
                      </a:r>
                    </a:p>
                    <a:p>
                      <a:r>
                        <a:rPr lang="sr-Cyrl-RS" dirty="0"/>
                        <a:t>Исход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Одговорна особа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Време реализације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Ресурси/средства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Извори доказа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45912">
                <a:tc>
                  <a:txBody>
                    <a:bodyPr/>
                    <a:lstStyle/>
                    <a:p>
                      <a:r>
                        <a:rPr lang="sr-Cyrl-RS" sz="1800" dirty="0"/>
                        <a:t>Самопроцена пројектне идеје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Процена идеје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Снежана Крстић Томић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Крај октобра 2019.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Одштампане анкете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Анкете, анализа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52095" y="1405890"/>
          <a:ext cx="11666220" cy="50228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58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027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2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910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377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199515">
                <a:tc>
                  <a:txBody>
                    <a:bodyPr/>
                    <a:lstStyle/>
                    <a:p>
                      <a:pPr algn="ctr"/>
                      <a:r>
                        <a:rPr lang="sr-Cyrl-RS" sz="1800" dirty="0"/>
                        <a:t>Активност 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Резултат/Исход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Одговорна особа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Време реализације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Ресурси/средства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Извори доказа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23335">
                <a:tc>
                  <a:txBody>
                    <a:bodyPr/>
                    <a:lstStyle/>
                    <a:p>
                      <a:r>
                        <a:rPr lang="sr-Cyrl-RS" dirty="0"/>
                        <a:t>Промоција пројектне идеје; израда ПП презента-ције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Сви учесници у школском животу упознати су са пројектном идејом; ученици знају да направе ПП презентацију (обрада текста, примена правописне норме и израда табела)</a:t>
                      </a:r>
                      <a:endParaRPr lang="sr-Cyrl-RS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Снежана Крстић Томић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Прва недеља новембра 2019. и у току пројекта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Рачунари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Школски сајт, записници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2122959"/>
              </p:ext>
            </p:extLst>
          </p:nvPr>
        </p:nvGraphicFramePr>
        <p:xfrm>
          <a:off x="220717" y="2011363"/>
          <a:ext cx="11713781" cy="28846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15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06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913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003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4729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5257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147275">
                <a:tc>
                  <a:txBody>
                    <a:bodyPr/>
                    <a:lstStyle/>
                    <a:p>
                      <a:pPr algn="ctr"/>
                      <a:r>
                        <a:rPr lang="sr-Cyrl-RS" sz="1800" dirty="0"/>
                        <a:t>Активност 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Резултат/Исход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Одговорна особа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Време реализације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Ресурси/средства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Извори доказа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33317">
                <a:tc>
                  <a:txBody>
                    <a:bodyPr/>
                    <a:lstStyle/>
                    <a:p>
                      <a:r>
                        <a:rPr lang="sr-Cyrl-RS" sz="1800" dirty="0"/>
                        <a:t>Дрво проблема  -велика потрошња енергије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800" dirty="0"/>
                        <a:t>Ученици су уочили и мапирали проблем велике потрошње енергије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800" dirty="0"/>
                        <a:t>Милан Миладиновић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800" dirty="0"/>
                        <a:t>Новембар 2019.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800" dirty="0"/>
                        <a:t>Хамер, маркери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800" dirty="0"/>
                        <a:t>Фотографије, школски сајт, пано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68014" y="2011363"/>
          <a:ext cx="11650719" cy="37075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4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62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34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879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351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4368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147275">
                <a:tc>
                  <a:txBody>
                    <a:bodyPr/>
                    <a:lstStyle/>
                    <a:p>
                      <a:pPr algn="ctr"/>
                      <a:r>
                        <a:rPr lang="sr-Cyrl-RS" sz="1800" dirty="0"/>
                        <a:t>Активност 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Резултат/Исход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Одговорна особа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Време реализације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Ресурси/средства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Извори доказа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33317">
                <a:tc>
                  <a:txBody>
                    <a:bodyPr/>
                    <a:lstStyle/>
                    <a:p>
                      <a:r>
                        <a:rPr lang="sr-Cyrl-RS" sz="1800" dirty="0"/>
                        <a:t>Истраживање о потрошњи енергије у домаћинству (лед, халогених и сијалица које се најчешће користе у домаћинству)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Ученици самостално долазе до закључка које сијалице су „штедљиве“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Ненад Стоиљковић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Крај новембра 2019.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Рачунари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Фотографије, пано</a:t>
                      </a:r>
                      <a:r>
                        <a:rPr lang="sr-Latn-RS" dirty="0"/>
                        <a:t>, </a:t>
                      </a:r>
                      <a:r>
                        <a:rPr lang="sr-Cyrl-RS" dirty="0"/>
                        <a:t>школски сајт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20717" y="2011363"/>
          <a:ext cx="11698015" cy="31589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65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410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85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972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097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8483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147275">
                <a:tc>
                  <a:txBody>
                    <a:bodyPr/>
                    <a:lstStyle/>
                    <a:p>
                      <a:pPr algn="ctr"/>
                      <a:r>
                        <a:rPr lang="sr-Cyrl-RS" sz="1800" dirty="0"/>
                        <a:t>Активност 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Резултат/Исход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Одговорна особа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Време реализације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Ресурси/средства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Извори доказа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33317">
                <a:tc>
                  <a:txBody>
                    <a:bodyPr/>
                    <a:lstStyle/>
                    <a:p>
                      <a:r>
                        <a:rPr lang="sr-Cyrl-RS" dirty="0"/>
                        <a:t>Изграда програма за мерење температуре у учионицама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Ученици знају да направе програм за мерење температуре помоћу микробита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Милан Миладиновић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Новембар 2019.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Рачунари, микробит уређаји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Програмирани микробит, школски сајт, фотографије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TM03090430[[fn=Banded]]</Template>
  <TotalTime>14</TotalTime>
  <Words>611</Words>
  <Application>Microsoft Office PowerPoint</Application>
  <PresentationFormat>Widescreen</PresentationFormat>
  <Paragraphs>160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Corbel</vt:lpstr>
      <vt:lpstr>Wingdings</vt:lpstr>
      <vt:lpstr>Banded</vt:lpstr>
      <vt:lpstr>АКЦИОНИ ПЛАН ПРОЈЕКТА</vt:lpstr>
      <vt:lpstr>Основна школа „надежда петровић</vt:lpstr>
      <vt:lpstr>Уштеда енергије у школском објекту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АКЦИОНИ ПЛАН ПРОЈЕКТА</dc:title>
  <dc:creator>OS Nadezda</dc:creator>
  <cp:lastModifiedBy>MM</cp:lastModifiedBy>
  <cp:revision>19</cp:revision>
  <dcterms:created xsi:type="dcterms:W3CDTF">2019-11-27T13:23:00Z</dcterms:created>
  <dcterms:modified xsi:type="dcterms:W3CDTF">2019-12-21T11:49:04Z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1033-11.2.0.8641</vt:lpwstr>
  </property>
</Properties>
</file>